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52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9/19/2013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9/19/2013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9/19/2013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9/19/2013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9/19/2013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SYNTAX #2</a:t>
            </a:r>
            <a:endParaRPr lang="en-US" dirty="0"/>
          </a:p>
        </p:txBody>
      </p:sp>
      <p:sp>
        <p:nvSpPr>
          <p:cNvPr id="3" name="Subtitle 2"/>
          <p:cNvSpPr>
            <a:spLocks noGrp="1"/>
          </p:cNvSpPr>
          <p:nvPr>
            <p:ph type="subTitle" idx="1"/>
          </p:nvPr>
        </p:nvSpPr>
        <p:spPr/>
        <p:txBody>
          <a:bodyPr>
            <a:normAutofit fontScale="70000" lnSpcReduction="20000"/>
          </a:bodyPr>
          <a:lstStyle/>
          <a:p>
            <a:r>
              <a:rPr sz="2400" dirty="0" smtClean="0"/>
              <a:t>Brother, continue to listen.</a:t>
            </a:r>
          </a:p>
          <a:p>
            <a:r>
              <a:rPr sz="2400" dirty="0" smtClean="0"/>
              <a:t>You say that you are sent to instruct us how to worship the Great Spirit agreeably to his mind; and if we do not take hold of the religion which you white people teach, we shall be unhappy hereafter. You say that you are right and we are lost. How do we know this to be true?</a:t>
            </a:r>
          </a:p>
          <a:p>
            <a:r>
              <a:rPr sz="2400" dirty="0" smtClean="0"/>
              <a:t>-Chief Red Jacket, "Chief Red Jacket Rejects a Change of Religion"</a:t>
            </a:r>
          </a:p>
          <a:p>
            <a:endParaRPr sz="2400" dirty="0" smtClean="0"/>
          </a:p>
          <a:p>
            <a:r>
              <a:rPr sz="2400" dirty="0" smtClean="0"/>
              <a:t>Discuss:</a:t>
            </a:r>
          </a:p>
          <a:p>
            <a:r>
              <a:rPr sz="2400" dirty="0" smtClean="0"/>
              <a:t>The words </a:t>
            </a:r>
            <a:r>
              <a:rPr sz="2400" i="1" dirty="0" smtClean="0"/>
              <a:t>you say </a:t>
            </a:r>
            <a:r>
              <a:rPr sz="2400" dirty="0" smtClean="0"/>
              <a:t>are repeated twice in </a:t>
            </a:r>
            <a:r>
              <a:rPr sz="2400" smtClean="0"/>
              <a:t>the </a:t>
            </a:r>
            <a:r>
              <a:rPr sz="2400" smtClean="0"/>
              <a:t>passage. </a:t>
            </a:r>
            <a:r>
              <a:rPr sz="2400" dirty="0" smtClean="0"/>
              <a:t>What is the repetition's function?</a:t>
            </a:r>
          </a:p>
          <a:p>
            <a:endParaRPr sz="2400" dirty="0" smtClean="0"/>
          </a:p>
          <a:p>
            <a:r>
              <a:rPr sz="2400" dirty="0" smtClean="0"/>
              <a:t>The question at the end of the passage is a rhetorical question. What attitude toward the audience is expressed by the use of a rhetorical question? </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#2</a:t>
            </a:r>
            <a:endParaRPr lang="en-US" dirty="0"/>
          </a:p>
        </p:txBody>
      </p:sp>
      <p:sp>
        <p:nvSpPr>
          <p:cNvPr id="3" name="Content Placeholder 2"/>
          <p:cNvSpPr>
            <a:spLocks noGrp="1"/>
          </p:cNvSpPr>
          <p:nvPr>
            <p:ph idx="1"/>
          </p:nvPr>
        </p:nvSpPr>
        <p:spPr/>
        <p:txBody>
          <a:bodyPr/>
          <a:lstStyle/>
          <a:p>
            <a:r>
              <a:rPr lang="en-US" dirty="0" smtClean="0"/>
              <a:t>Apply: Write a three-sentence paragraph modeled after Chief Red Jacket’s passage. The first two sentences should contain repetition; the third sentence should be a rhetorical question.  Your topic is school uniforms. Share </a:t>
            </a:r>
            <a:r>
              <a:rPr lang="en-US" smtClean="0"/>
              <a:t>your sentences </a:t>
            </a:r>
            <a:r>
              <a:rPr lang="en-US" dirty="0" smtClean="0"/>
              <a:t>with the class.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TotalTime>
  <Words>179</Words>
  <Application>Microsoft Office PowerPoint</Application>
  <PresentationFormat>On-screen Show (4:3)</PresentationFormat>
  <Paragraphs>11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SYNTAX #2</vt:lpstr>
      <vt:lpstr>SYNTAX #2</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8</cp:revision>
  <dcterms:created xsi:type="dcterms:W3CDTF">2008-08-19T21:40:58Z</dcterms:created>
  <dcterms:modified xsi:type="dcterms:W3CDTF">2013-09-19T13:09:47Z</dcterms:modified>
</cp:coreProperties>
</file>